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2408" y="-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CB64278-97A9-2440-946C-821A8EA8841F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BDF1CE2-1BB6-714C-9590-FD95E3D559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Posters!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Saturday Science with Ms. Emma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0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poster layout</a:t>
            </a:r>
            <a:endParaRPr lang="en-US" dirty="0"/>
          </a:p>
        </p:txBody>
      </p:sp>
      <p:pic>
        <p:nvPicPr>
          <p:cNvPr id="6" name="Content Placeholder 5" descr="2012-02-29 02.47.4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395" r="-35395"/>
          <a:stretch>
            <a:fillRect/>
          </a:stretch>
        </p:blipFill>
        <p:spPr>
          <a:xfrm>
            <a:off x="-263596" y="1100628"/>
            <a:ext cx="9635088" cy="45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018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poster layout</a:t>
            </a:r>
          </a:p>
        </p:txBody>
      </p:sp>
      <p:pic>
        <p:nvPicPr>
          <p:cNvPr id="4" name="Content Placeholder 3" descr="2012-02-29 02.48.05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997" r="-75997"/>
          <a:stretch>
            <a:fillRect/>
          </a:stretch>
        </p:blipFill>
        <p:spPr>
          <a:xfrm>
            <a:off x="-898596" y="914400"/>
            <a:ext cx="10198365" cy="4854261"/>
          </a:xfrm>
        </p:spPr>
      </p:pic>
    </p:spTree>
    <p:extLst>
      <p:ext uri="{BB962C8B-B14F-4D97-AF65-F5344CB8AC3E}">
        <p14:creationId xmlns:p14="http://schemas.microsoft.com/office/powerpoint/2010/main" val="279629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poster layout</a:t>
            </a:r>
          </a:p>
        </p:txBody>
      </p:sp>
      <p:pic>
        <p:nvPicPr>
          <p:cNvPr id="4" name="Content Placeholder 3" descr="2012-02-29 02.48.2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761" r="-34761"/>
          <a:stretch>
            <a:fillRect/>
          </a:stretch>
        </p:blipFill>
        <p:spPr>
          <a:xfrm>
            <a:off x="-715152" y="1100628"/>
            <a:ext cx="10198365" cy="4854261"/>
          </a:xfrm>
        </p:spPr>
      </p:pic>
    </p:spTree>
    <p:extLst>
      <p:ext uri="{BB962C8B-B14F-4D97-AF65-F5344CB8AC3E}">
        <p14:creationId xmlns:p14="http://schemas.microsoft.com/office/powerpoint/2010/main" val="251641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poster should have: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849" y="914400"/>
            <a:ext cx="7520940" cy="4247483"/>
          </a:xfrm>
        </p:spPr>
        <p:txBody>
          <a:bodyPr>
            <a:normAutofit/>
          </a:bodyPr>
          <a:lstStyle/>
          <a:p>
            <a:pPr marL="580644" lvl="2" indent="-342900">
              <a:buFont typeface="+mj-lt"/>
              <a:buAutoNum type="arabicPeriod"/>
            </a:pPr>
            <a:r>
              <a:rPr lang="en-US" sz="1800" dirty="0" smtClean="0"/>
              <a:t>4 of the 6 rock identifying properties to identify your rock photo.</a:t>
            </a:r>
          </a:p>
          <a:p>
            <a:pPr marL="580644" lvl="2" indent="-342900">
              <a:buFont typeface="+mj-lt"/>
              <a:buAutoNum type="arabicPeriod"/>
            </a:pPr>
            <a:r>
              <a:rPr lang="en-US" sz="1800" dirty="0" smtClean="0"/>
              <a:t>3D Diagram of inner Earth, colored and labeled. </a:t>
            </a:r>
          </a:p>
          <a:p>
            <a:pPr marL="580644" lvl="2" indent="-342900">
              <a:buFont typeface="+mj-lt"/>
              <a:buAutoNum type="arabicPeriod"/>
            </a:pPr>
            <a:r>
              <a:rPr lang="en-US" sz="1800" i="1" dirty="0" smtClean="0"/>
              <a:t>AT LEAST </a:t>
            </a:r>
            <a:r>
              <a:rPr lang="en-US" sz="1800" dirty="0" smtClean="0"/>
              <a:t>3 sentences about:</a:t>
            </a:r>
          </a:p>
          <a:p>
            <a:pPr marL="809244" lvl="3" indent="-342900">
              <a:buFont typeface="+mj-lt"/>
              <a:buAutoNum type="alphaLcPeriod"/>
            </a:pPr>
            <a:r>
              <a:rPr lang="en-US" sz="1800" dirty="0" smtClean="0"/>
              <a:t>what you’ve learned in the last 4 weeks of Saturday Science.</a:t>
            </a:r>
          </a:p>
          <a:p>
            <a:pPr marL="809244" lvl="3" indent="-342900">
              <a:buFont typeface="+mj-lt"/>
              <a:buAutoNum type="alphaLcPeriod"/>
            </a:pPr>
            <a:r>
              <a:rPr lang="en-US" sz="1800" dirty="0" smtClean="0"/>
              <a:t> OR what your favorite parts were and why.</a:t>
            </a:r>
          </a:p>
          <a:p>
            <a:pPr marL="580644" lvl="2" indent="-342900">
              <a:buFont typeface="+mj-lt"/>
              <a:buAutoNum type="arabicPeriod"/>
            </a:pPr>
            <a:r>
              <a:rPr lang="en-US" sz="1800" dirty="0" smtClean="0"/>
              <a:t>Pick </a:t>
            </a:r>
            <a:r>
              <a:rPr lang="en-US" sz="2000" b="1" dirty="0" smtClean="0"/>
              <a:t>2</a:t>
            </a:r>
            <a:r>
              <a:rPr lang="en-US" sz="1800" dirty="0" smtClean="0"/>
              <a:t> questions to reflect on and answer:</a:t>
            </a:r>
          </a:p>
          <a:p>
            <a:pPr marL="809244" lvl="3" indent="-342900">
              <a:buFont typeface="+mj-lt"/>
              <a:buAutoNum type="alphaLcPeriod"/>
            </a:pPr>
            <a:r>
              <a:rPr lang="en-US" sz="1800" dirty="0" smtClean="0"/>
              <a:t>Why is it important to study rock and the Earth’s crust?</a:t>
            </a:r>
          </a:p>
          <a:p>
            <a:pPr marL="809244" lvl="3" indent="-342900">
              <a:buFont typeface="+mj-lt"/>
              <a:buAutoNum type="alphaLcPeriod"/>
            </a:pPr>
            <a:r>
              <a:rPr lang="en-US" sz="1800" dirty="0" smtClean="0"/>
              <a:t>Explain the difference between between the 3 ways rocks are formed.</a:t>
            </a:r>
          </a:p>
          <a:p>
            <a:pPr marL="809244" lvl="3" indent="-342900">
              <a:buFont typeface="+mj-lt"/>
              <a:buAutoNum type="alphaLcPeriod"/>
            </a:pPr>
            <a:r>
              <a:rPr lang="en-US" sz="1800" dirty="0" smtClean="0"/>
              <a:t>Would you ever want to be a geologist? Why or why not?</a:t>
            </a:r>
          </a:p>
          <a:p>
            <a:pPr lvl="2">
              <a:buFont typeface="Wingdings" charset="2"/>
              <a:buChar char="v"/>
            </a:pPr>
            <a:r>
              <a:rPr lang="en-US" sz="1800" dirty="0"/>
              <a:t>If you finish all of </a:t>
            </a:r>
            <a:r>
              <a:rPr lang="en-US" sz="1800" dirty="0" smtClean="0"/>
              <a:t>this, </a:t>
            </a:r>
            <a:r>
              <a:rPr lang="en-US" sz="1800" dirty="0"/>
              <a:t>and still have time:</a:t>
            </a:r>
          </a:p>
          <a:p>
            <a:pPr lvl="3">
              <a:buFont typeface="Wingdings" charset="2"/>
              <a:buChar char="v"/>
            </a:pPr>
            <a:r>
              <a:rPr lang="en-US" sz="1800" dirty="0"/>
              <a:t>Look back to your collection of data from last week and revise your explanation. Show it to Ms. Emma so you can put it on your poster </a:t>
            </a:r>
            <a:r>
              <a:rPr lang="en-US" sz="1800" dirty="0" smtClean="0"/>
              <a:t>too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868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54</TotalTime>
  <Words>165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Posters!</vt:lpstr>
      <vt:lpstr>Examples of poster layout</vt:lpstr>
      <vt:lpstr>Examples of poster layout</vt:lpstr>
      <vt:lpstr>Examples of poster layout</vt:lpstr>
      <vt:lpstr>Your poster should have:</vt:lpstr>
    </vt:vector>
  </TitlesOfParts>
  <Company>Indiana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Posters!</dc:title>
  <dc:creator>Emma Sinclair</dc:creator>
  <cp:lastModifiedBy>Rochelle B. Schatz</cp:lastModifiedBy>
  <cp:revision>7</cp:revision>
  <dcterms:created xsi:type="dcterms:W3CDTF">2012-02-29T19:23:49Z</dcterms:created>
  <dcterms:modified xsi:type="dcterms:W3CDTF">2013-07-15T15:22:32Z</dcterms:modified>
</cp:coreProperties>
</file>